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12801600" cy="9601200" type="A3"/>
  <p:notesSz cx="7010400" cy="9296400"/>
  <p:defaultTextStyle>
    <a:defPPr>
      <a:defRPr lang="cs-CZ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84" y="-10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69558B-442E-4026-85E7-661FFE8292EA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702351-5F6A-4D86-9ED9-2AC6B1D60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908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76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9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9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8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63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9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42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81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D653-343D-4F64-84B8-0A0C3301A92C}" type="datetimeFigureOut">
              <a:rPr lang="cs-CZ" smtClean="0"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D62D-8CA4-40C2-BAE8-78B459289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49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2783" y="0"/>
            <a:ext cx="13514383" cy="9601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22500" y="812800"/>
            <a:ext cx="8252446" cy="3378200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chemeClr val="bg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/>
            </a:r>
            <a:br>
              <a:rPr lang="cs-CZ" sz="5400" dirty="0" smtClean="0">
                <a:solidFill>
                  <a:schemeClr val="bg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</a:br>
            <a:r>
              <a:rPr lang="cs-CZ" sz="5400" dirty="0">
                <a:solidFill>
                  <a:schemeClr val="bg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/>
            </a:r>
            <a:br>
              <a:rPr lang="cs-CZ" sz="5400" dirty="0">
                <a:solidFill>
                  <a:schemeClr val="bg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</a:br>
            <a:r>
              <a:rPr lang="cs-CZ" sz="6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TRÉNUJTE S NÁMI!</a:t>
            </a:r>
            <a:br>
              <a:rPr lang="cs-CZ" sz="6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Elegantní-rytmickou-energickou</a:t>
            </a:r>
            <a:r>
              <a:rPr lang="cs-CZ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gymnastiku</a:t>
            </a:r>
            <a:r>
              <a:rPr lang="cs-CZ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tělocvična ZŠ Zvole</a:t>
            </a:r>
            <a:endParaRPr lang="cs-CZ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97000" y="4356100"/>
            <a:ext cx="9410547" cy="4521200"/>
          </a:xfrm>
        </p:spPr>
        <p:txBody>
          <a:bodyPr>
            <a:normAutofit fontScale="25000" lnSpcReduction="20000"/>
          </a:bodyPr>
          <a:lstStyle/>
          <a:p>
            <a:endParaRPr lang="cs-CZ" i="1" dirty="0" smtClean="0">
              <a:solidFill>
                <a:schemeClr val="bg1"/>
              </a:solidFill>
            </a:endParaRPr>
          </a:p>
          <a:p>
            <a:endParaRPr lang="cs-CZ" i="1" dirty="0" smtClean="0">
              <a:solidFill>
                <a:schemeClr val="bg1"/>
              </a:solidFill>
            </a:endParaRPr>
          </a:p>
          <a:p>
            <a:r>
              <a:rPr lang="cs-CZ" sz="14400" i="1" dirty="0" smtClean="0">
                <a:solidFill>
                  <a:schemeClr val="bg1"/>
                </a:solidFill>
              </a:rPr>
              <a:t>Tréninky moderní gymnastiky a nábor zahajujeme </a:t>
            </a:r>
          </a:p>
          <a:p>
            <a:r>
              <a:rPr lang="cs-CZ" sz="14400" i="1" dirty="0" smtClean="0">
                <a:solidFill>
                  <a:schemeClr val="bg1"/>
                </a:solidFill>
              </a:rPr>
              <a:t>ve středu 16. září 2020 </a:t>
            </a:r>
            <a:r>
              <a:rPr lang="cs-CZ" sz="14400" i="1" smtClean="0">
                <a:solidFill>
                  <a:schemeClr val="bg1"/>
                </a:solidFill>
              </a:rPr>
              <a:t>v 15:15 </a:t>
            </a:r>
            <a:r>
              <a:rPr lang="cs-CZ" sz="14400" i="1" dirty="0" smtClean="0">
                <a:solidFill>
                  <a:schemeClr val="bg1"/>
                </a:solidFill>
              </a:rPr>
              <a:t>hodin</a:t>
            </a:r>
          </a:p>
          <a:p>
            <a:endParaRPr lang="cs-CZ" sz="8600" i="1" dirty="0" smtClean="0">
              <a:solidFill>
                <a:schemeClr val="bg1"/>
              </a:solidFill>
            </a:endParaRPr>
          </a:p>
          <a:p>
            <a:endParaRPr lang="cs-CZ" sz="8600" i="1" dirty="0">
              <a:solidFill>
                <a:schemeClr val="bg1"/>
              </a:solidFill>
            </a:endParaRPr>
          </a:p>
          <a:p>
            <a:r>
              <a:rPr lang="cs-CZ" sz="8600" i="1" dirty="0" smtClean="0">
                <a:solidFill>
                  <a:schemeClr val="bg1"/>
                </a:solidFill>
              </a:rPr>
              <a:t>Těšíme se na šikovné gymnastky </a:t>
            </a:r>
          </a:p>
          <a:p>
            <a:r>
              <a:rPr lang="cs-CZ" sz="8600" i="1" dirty="0" smtClean="0">
                <a:solidFill>
                  <a:schemeClr val="bg1"/>
                </a:solidFill>
              </a:rPr>
              <a:t>ročníky 2012</a:t>
            </a:r>
          </a:p>
          <a:p>
            <a:r>
              <a:rPr lang="cs-CZ" sz="8600" i="1" dirty="0" smtClean="0">
                <a:solidFill>
                  <a:schemeClr val="bg1"/>
                </a:solidFill>
              </a:rPr>
              <a:t>a mladší</a:t>
            </a:r>
          </a:p>
          <a:p>
            <a:endParaRPr lang="cs-CZ" sz="8600" i="1" dirty="0">
              <a:solidFill>
                <a:schemeClr val="bg1"/>
              </a:solidFill>
            </a:endParaRPr>
          </a:p>
          <a:p>
            <a:r>
              <a:rPr lang="cs-CZ" sz="8600" i="1" dirty="0" smtClean="0">
                <a:solidFill>
                  <a:schemeClr val="bg1"/>
                </a:solidFill>
              </a:rPr>
              <a:t>Kontakt: info@sk-eli.cz, tel.: 733 505 645, 602 150 458</a:t>
            </a:r>
            <a:endParaRPr lang="cs-CZ" sz="8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43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5324</TotalTime>
  <Words>37</Words>
  <Application>Microsoft Office PowerPoint</Application>
  <PresentationFormat>A3 (297 x 420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  TRÉNUJTE S NÁMI! Elegantní-rytmickou-energickou  moderní gymnastiku  tělocvična ZŠ Zvole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1.Ročník Břežanského poháru SK ELI Dolní Břežany</dc:title>
  <dc:creator>Uživatel systému Windows</dc:creator>
  <cp:lastModifiedBy>Jana Veselá</cp:lastModifiedBy>
  <cp:revision>23</cp:revision>
  <cp:lastPrinted>2020-07-29T06:47:55Z</cp:lastPrinted>
  <dcterms:created xsi:type="dcterms:W3CDTF">2018-07-09T07:17:38Z</dcterms:created>
  <dcterms:modified xsi:type="dcterms:W3CDTF">2020-08-18T09:31:34Z</dcterms:modified>
</cp:coreProperties>
</file>